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9" r:id="rId5"/>
    <p:sldId id="256" r:id="rId6"/>
    <p:sldId id="27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0" r:id="rId29"/>
    <p:sldId id="281" r:id="rId3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2" autoAdjust="0"/>
    <p:restoredTop sz="94660"/>
  </p:normalViewPr>
  <p:slideViewPr>
    <p:cSldViewPr snapToGrid="0">
      <p:cViewPr varScale="1">
        <p:scale>
          <a:sx n="57" d="100"/>
          <a:sy n="57" d="100"/>
        </p:scale>
        <p:origin x="3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56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85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9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8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81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16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31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5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04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38D67E-4302-47BC-9DC3-47DF1B263DF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20383D-1A1F-4D1A-B865-90CA39EC79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25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6BE0457-9AD6-AB8F-A40C-CFD596844EC4}"/>
              </a:ext>
            </a:extLst>
          </p:cNvPr>
          <p:cNvSpPr txBox="1"/>
          <p:nvPr/>
        </p:nvSpPr>
        <p:spPr>
          <a:xfrm>
            <a:off x="0" y="3464510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Faça o download do arquivo neoncards.zip e descompacte-a na pasta de exercícios de Programação Web.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pasta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neoncards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você encontrará os arquivos: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index.html (completo)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style.css (vazio)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card1.jpeg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objetivo deste exercício é a construir o estilo da página, aplicando os efeitos neon e translação nos cards.</a:t>
            </a:r>
          </a:p>
        </p:txBody>
      </p:sp>
    </p:spTree>
    <p:extLst>
      <p:ext uri="{BB962C8B-B14F-4D97-AF65-F5344CB8AC3E}">
        <p14:creationId xmlns:p14="http://schemas.microsoft.com/office/powerpoint/2010/main" val="354943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A4C178-6D47-61A4-E762-43304639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1155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E644A1-7C5A-3D0D-496D-E7A31CC4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5173"/>
            <a:ext cx="6858000" cy="24579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F82983-8744-FDDE-B502-DFBCA0D2B22A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97572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E33482-217F-CBAF-243C-226F0BE5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24638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736B57-AAF4-0491-F28F-19E7544C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4083147"/>
            <a:ext cx="6858000" cy="27726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E5B346-B047-C42D-8DA2-A54FCBE3E629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38474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C14684-1047-134E-5AB6-FD175D15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21506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E7B8A9E-193F-1155-EBDE-BAFF1D42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9943"/>
            <a:ext cx="6858000" cy="27073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38AF4C-C0C0-022E-76CF-9C5AA456B9E7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227846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A8C1B9-563B-8382-573E-04AC303A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7446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82A73E-D80B-D684-DE47-426A6D2C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3244"/>
            <a:ext cx="6858000" cy="28455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8C339F-07C3-C0CA-0C77-50B01041B6F7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89603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F63BE5-A174-4D89-8873-0E7D6FD2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9782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C4BF5E-FBA7-7EEB-8288-FA650A2D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4993"/>
            <a:ext cx="6858000" cy="23020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7D2B9F-8093-8BA7-0C11-24F673F7C86F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95489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5B8B44-5B84-DCC9-4351-FE178E17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3167" cy="1086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A71659-F2F7-89D0-B141-17F673FE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9670"/>
            <a:ext cx="6858000" cy="24526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F65FA38-E123-5424-B7E7-B1EFA57012ED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421220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E7148F-5DFF-A80F-F8F1-3DC35980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180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95E5F8-F6BA-7F8A-1688-F8C813D6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382"/>
            <a:ext cx="6858000" cy="24552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5D1641-2296-EDB1-B0BD-028340FA60C0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243435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ED82D4-468F-5DD6-5FE5-694D6827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201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9A11FD-9BD1-76AC-4ECD-308DB626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707"/>
            <a:ext cx="6858000" cy="25405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D3E6EC-C93F-BF99-FB64-624A3EE957AB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84241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948A8-F935-C923-F911-F7F9C7C5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358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F49D9A-D7F4-C43D-5E24-90ABD43E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0143"/>
            <a:ext cx="6858000" cy="25117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EE0FE22-875A-C4D3-BE3C-4ED884869E2E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301203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C2354F-C1D9-2AEE-7022-BDCA4DD5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1136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B6FA8E-6ED5-F0C7-A8C4-C83E5844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0931"/>
            <a:ext cx="6858000" cy="24501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3B77001-B6B4-0CC6-0FF8-FA641789DE57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08220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A5C247-0B45-BEDF-8F13-62949C57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2863"/>
            <a:ext cx="6858000" cy="21176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96614B-01BE-2650-E1DE-EC130DC77F6F}"/>
              </a:ext>
            </a:extLst>
          </p:cNvPr>
          <p:cNvSpPr txBox="1"/>
          <p:nvPr/>
        </p:nvSpPr>
        <p:spPr>
          <a:xfrm>
            <a:off x="768350" y="6432550"/>
            <a:ext cx="106150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principal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DFCF2C-52BA-6778-BDEB-257B95DD79A9}"/>
              </a:ext>
            </a:extLst>
          </p:cNvPr>
          <p:cNvSpPr txBox="1"/>
          <p:nvPr/>
        </p:nvSpPr>
        <p:spPr>
          <a:xfrm>
            <a:off x="1829859" y="6801882"/>
            <a:ext cx="632224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8703D7-616E-54E1-F8CF-D9B82965CDB0}"/>
              </a:ext>
            </a:extLst>
          </p:cNvPr>
          <p:cNvSpPr txBox="1"/>
          <p:nvPr/>
        </p:nvSpPr>
        <p:spPr>
          <a:xfrm>
            <a:off x="2462083" y="7171214"/>
            <a:ext cx="15744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conteudo</a:t>
            </a:r>
            <a:r>
              <a:rPr lang="pt-BR" dirty="0"/>
              <a:t>-box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66BEFF-8F49-D71C-E2F4-572F950D5469}"/>
              </a:ext>
            </a:extLst>
          </p:cNvPr>
          <p:cNvSpPr txBox="1"/>
          <p:nvPr/>
        </p:nvSpPr>
        <p:spPr>
          <a:xfrm>
            <a:off x="4036488" y="7540546"/>
            <a:ext cx="16666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card-titulo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38B6F2-97E9-885F-4504-96253F1D833A}"/>
              </a:ext>
            </a:extLst>
          </p:cNvPr>
          <p:cNvSpPr txBox="1"/>
          <p:nvPr/>
        </p:nvSpPr>
        <p:spPr>
          <a:xfrm>
            <a:off x="4036488" y="7909878"/>
            <a:ext cx="16666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conteudo</a:t>
            </a:r>
            <a:r>
              <a:rPr lang="pt-BR" dirty="0"/>
              <a:t>-card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7E3852-7CE2-65F8-3256-F7264E579402}"/>
              </a:ext>
            </a:extLst>
          </p:cNvPr>
          <p:cNvSpPr txBox="1"/>
          <p:nvPr/>
        </p:nvSpPr>
        <p:spPr>
          <a:xfrm>
            <a:off x="4036488" y="8279210"/>
            <a:ext cx="16666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veja-mais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685E2D4-E79E-443D-1A1A-A7F211D7CE45}"/>
              </a:ext>
            </a:extLst>
          </p:cNvPr>
          <p:cNvSpPr txBox="1"/>
          <p:nvPr/>
        </p:nvSpPr>
        <p:spPr>
          <a:xfrm>
            <a:off x="2462083" y="8648542"/>
            <a:ext cx="157440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data-box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9BB3A8-0002-1292-3357-2B46D63008D7}"/>
              </a:ext>
            </a:extLst>
          </p:cNvPr>
          <p:cNvSpPr txBox="1"/>
          <p:nvPr/>
        </p:nvSpPr>
        <p:spPr>
          <a:xfrm>
            <a:off x="4036488" y="9387206"/>
            <a:ext cx="166661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dia-box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117288F-C4F7-4896-3C8A-F749C1565624}"/>
              </a:ext>
            </a:extLst>
          </p:cNvPr>
          <p:cNvSpPr txBox="1"/>
          <p:nvPr/>
        </p:nvSpPr>
        <p:spPr>
          <a:xfrm>
            <a:off x="4036488" y="9019780"/>
            <a:ext cx="166661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mes</a:t>
            </a:r>
            <a:r>
              <a:rPr lang="pt-BR" dirty="0"/>
              <a:t>-box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6D683F-3FDE-FA45-CCC6-77BC034F9A6D}"/>
              </a:ext>
            </a:extLst>
          </p:cNvPr>
          <p:cNvSpPr txBox="1"/>
          <p:nvPr/>
        </p:nvSpPr>
        <p:spPr>
          <a:xfrm>
            <a:off x="330835" y="530144"/>
            <a:ext cx="6196330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Para a realização dessa atividade é importante que você entenda a organização dos elementos HTML.</a:t>
            </a:r>
          </a:p>
          <a:p>
            <a:endParaRPr lang="pt-BR" dirty="0"/>
          </a:p>
          <a:p>
            <a:r>
              <a:rPr lang="pt-BR" dirty="0"/>
              <a:t>Abaixo, temos o código HTML do primeiro card. </a:t>
            </a:r>
          </a:p>
          <a:p>
            <a:r>
              <a:rPr lang="pt-BR" dirty="0"/>
              <a:t>Os demais seguem a mesma estrutura.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Antes de iniciar a construção do style.css, analise todo o arquivo index.html que foi disponibilizado, juntamente com esse tutorial.</a:t>
            </a:r>
          </a:p>
        </p:txBody>
      </p:sp>
    </p:spTree>
    <p:extLst>
      <p:ext uri="{BB962C8B-B14F-4D97-AF65-F5344CB8AC3E}">
        <p14:creationId xmlns:p14="http://schemas.microsoft.com/office/powerpoint/2010/main" val="168603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946A44-2723-7033-26A5-79BD1E5F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5445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695270-DB18-C5DC-231B-36633AF5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6777"/>
            <a:ext cx="6858000" cy="25984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77E961D-3FBD-6AF0-216A-7E3FEE138A22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0157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850F0A-8617-4D48-4A72-7FC17531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4572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E13C5F-FFA2-922D-478A-ADCD4797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602"/>
            <a:ext cx="6858000" cy="234879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5B78EC-A7E8-A3BC-7C02-67FC9E419624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54600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CD66DD-0667-800C-3B8D-12854B01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527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D283E3-C7B2-CEA3-84EF-FFBD8F6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6826"/>
            <a:ext cx="6858000" cy="24183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222050-0BC6-680D-B3F7-063ED14EA0C3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89424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96FC69-7DAA-74FD-B1CC-0C3475D4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156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2BCAC-4183-0950-AA82-FC8FA2C5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9073"/>
            <a:ext cx="6858000" cy="24538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CBDE67-28C5-1D89-1572-67AB9D61DB9A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3473340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285012-8335-18B4-9A48-8CEF9014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559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9523EB-F34F-935C-2C66-BF9D8245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4204"/>
            <a:ext cx="6858000" cy="2463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DB8396D-38A2-145E-141C-7232BA8224D6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149810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08B624-E898-E1FF-89E1-76452692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950"/>
            <a:ext cx="6858000" cy="2443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1744CCE-ED50-F837-0646-5191459C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5441"/>
            <a:ext cx="6858000" cy="25081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1ECAE4-B5B8-42C9-EE52-86A0E5530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4391"/>
            <a:ext cx="6858000" cy="2400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FEE545-A5B9-930C-33CF-A4C3C8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19723"/>
            <a:ext cx="6858000" cy="24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6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4A56B6D-BF28-51E1-B770-E9FDF1248C3A}"/>
              </a:ext>
            </a:extLst>
          </p:cNvPr>
          <p:cNvSpPr txBox="1"/>
          <p:nvPr/>
        </p:nvSpPr>
        <p:spPr>
          <a:xfrm>
            <a:off x="0" y="3029509"/>
            <a:ext cx="6858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 que você implementou e aprendeu a aplicar os efeitos, customize essa página, escolha um tema e crie conteúdos livres para: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(5 cards)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pode utilizar todos os recursos abordados nas aulas de Programação Web.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Finalizada a tarefa, compacte a pasta e anexe no Teams.</a:t>
            </a:r>
          </a:p>
        </p:txBody>
      </p:sp>
    </p:spTree>
    <p:extLst>
      <p:ext uri="{BB962C8B-B14F-4D97-AF65-F5344CB8AC3E}">
        <p14:creationId xmlns:p14="http://schemas.microsoft.com/office/powerpoint/2010/main" val="125680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1CD167-7A16-242F-4F9C-31ABCA72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0942"/>
            <a:ext cx="6858000" cy="35101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CE386D-FE94-DBC5-C463-341408670A49}"/>
              </a:ext>
            </a:extLst>
          </p:cNvPr>
          <p:cNvSpPr txBox="1"/>
          <p:nvPr/>
        </p:nvSpPr>
        <p:spPr>
          <a:xfrm>
            <a:off x="330835" y="2316966"/>
            <a:ext cx="619633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Esse é o código HTML sem estilos.</a:t>
            </a:r>
          </a:p>
        </p:txBody>
      </p:sp>
    </p:spTree>
    <p:extLst>
      <p:ext uri="{BB962C8B-B14F-4D97-AF65-F5344CB8AC3E}">
        <p14:creationId xmlns:p14="http://schemas.microsoft.com/office/powerpoint/2010/main" val="128540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2D07B8-7DD8-024E-2F79-83BAF00C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933"/>
            <a:ext cx="6858000" cy="21417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F2BD7C1-E27D-2E82-4555-FE9C13E6D956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40198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80FD2B-EED5-D43E-032D-ED120EA2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1071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1E8C5F-096E-1F2D-6493-E7AE3A82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1467"/>
            <a:ext cx="6858000" cy="300853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D48F9D-3F9C-3C53-6841-C49681A99983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428536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1CDE75-D292-71F4-3836-DC9AFB5B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2067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F14D04-4F6B-2B43-D81C-8F178A3C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455"/>
            <a:ext cx="6858000" cy="30572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7AE45A-4BAA-4A83-10E4-1D68098EB372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278808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1F2AD6-8036-FFB0-81FE-CCC2693C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9866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BE2AEE-4618-0FEB-0E5A-A80EE787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895"/>
            <a:ext cx="6858000" cy="369474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4C78FB-D1DA-9C3A-047D-BA3D69FD9ED1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334157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AF4CA0-08D4-6F8F-AF30-62993C33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564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C7B530-910D-4CF9-95D9-22E61672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0962"/>
            <a:ext cx="6858000" cy="25143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5E3195-0C76-6F63-2D0A-0FC7843B3582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328891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EEC788-7ABB-12C1-62B3-FF4EEB92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2743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D8B300-9D93-B621-B55B-04147760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4595"/>
            <a:ext cx="6858000" cy="23164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64C6732-38FB-8C7D-D85E-8C92ED3C250B}"/>
              </a:ext>
            </a:extLst>
          </p:cNvPr>
          <p:cNvSpPr txBox="1"/>
          <p:nvPr/>
        </p:nvSpPr>
        <p:spPr>
          <a:xfrm>
            <a:off x="0" y="11545669"/>
            <a:ext cx="669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Implemente o arquivo style.css e acompanhe no navegador a evolução dos efeitos.</a:t>
            </a:r>
          </a:p>
        </p:txBody>
      </p:sp>
    </p:spTree>
    <p:extLst>
      <p:ext uri="{BB962C8B-B14F-4D97-AF65-F5344CB8AC3E}">
        <p14:creationId xmlns:p14="http://schemas.microsoft.com/office/powerpoint/2010/main" val="3223711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5F23AC98EBAD4CAB94E9C7F5918CA4" ma:contentTypeVersion="11" ma:contentTypeDescription="Create a new document." ma:contentTypeScope="" ma:versionID="09d9f576753fe0594f12afdac774512c">
  <xsd:schema xmlns:xsd="http://www.w3.org/2001/XMLSchema" xmlns:xs="http://www.w3.org/2001/XMLSchema" xmlns:p="http://schemas.microsoft.com/office/2006/metadata/properties" xmlns:ns3="2fc72a5b-b056-4a02-9e32-54404b663c6f" xmlns:ns4="04ef5490-e305-495e-ba86-aa9f07c81893" targetNamespace="http://schemas.microsoft.com/office/2006/metadata/properties" ma:root="true" ma:fieldsID="3e5f6be8a00e43588d04a5410cc2368c" ns3:_="" ns4:_="">
    <xsd:import namespace="2fc72a5b-b056-4a02-9e32-54404b663c6f"/>
    <xsd:import namespace="04ef5490-e305-495e-ba86-aa9f07c818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2a5b-b056-4a02-9e32-54404b663c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f5490-e305-495e-ba86-aa9f07c8189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102F10-4ECD-4527-B3FF-66A5504479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2a5b-b056-4a02-9e32-54404b663c6f"/>
    <ds:schemaRef ds:uri="04ef5490-e305-495e-ba86-aa9f07c818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3898BE-5F38-41A1-95C5-BF402AB0CC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D411CC-86B2-42DE-AB8E-5D242B59C288}">
  <ds:schemaRefs>
    <ds:schemaRef ds:uri="http://schemas.microsoft.com/office/infopath/2007/PartnerControls"/>
    <ds:schemaRef ds:uri="04ef5490-e305-495e-ba86-aa9f07c81893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fc72a5b-b056-4a02-9e32-54404b663c6f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511</Words>
  <Application>Microsoft Office PowerPoint</Application>
  <PresentationFormat>Widescreen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WAGNER LUIZ FERNANDES</dc:creator>
  <cp:lastModifiedBy>WAGNER LUIZ FERNANDES</cp:lastModifiedBy>
  <cp:revision>19</cp:revision>
  <dcterms:created xsi:type="dcterms:W3CDTF">2024-05-23T12:54:57Z</dcterms:created>
  <dcterms:modified xsi:type="dcterms:W3CDTF">2024-05-23T13:49:11Z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0x010100965F23AC98EBAD4CAB94E9C7F5918CA4</vt:lpwstr>
  </property>
</Properties>
</file>